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</p:embeddedFont>
    <p:embeddedFont>
      <p:font typeface="Roboto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4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-10-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5.svg"/><Relationship Id="rId5" Type="http://schemas.openxmlformats.org/officeDocument/2006/relationships/image" Target="../media/image-10-3.svg"/><Relationship Id="rId4" Type="http://schemas.openxmlformats.org/officeDocument/2006/relationships/image" Target="../media/image14.png"/><Relationship Id="rId9" Type="http://schemas.openxmlformats.org/officeDocument/2006/relationships/image" Target="../media/image-10-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10654" r="1695" b="8554"/>
          <a:stretch/>
        </p:blipFill>
        <p:spPr>
          <a:xfrm>
            <a:off x="340962" y="790413"/>
            <a:ext cx="5393411" cy="66487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1022"/>
            <a:ext cx="7714779" cy="1878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Minion Pro SmBd" panose="02040603060306020203" pitchFamily="18" charset="0"/>
                <a:ea typeface="Roboto Medium" pitchFamily="34" charset="-122"/>
                <a:cs typeface="Roboto Medium" pitchFamily="34" charset="-120"/>
              </a:rPr>
              <a:t>Customer Shopping Behavior Analysis</a:t>
            </a:r>
            <a:endParaRPr lang="en-US" sz="4450" dirty="0">
              <a:latin typeface="Minion Pro SmBd" panose="020406030603060202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8469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649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830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148251" y="6849307"/>
            <a:ext cx="2835235" cy="45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Roboto Medium" pitchFamily="34" charset="-120"/>
              </a:rPr>
              <a:t>-</a:t>
            </a:r>
            <a:r>
              <a:rPr lang="en-US" sz="2200" u="sng" dirty="0">
                <a:solidFill>
                  <a:srgbClr val="5A6ED8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Roboto Medium" pitchFamily="34" charset="-120"/>
              </a:rPr>
              <a:t>DIBYA SEN JAL</a:t>
            </a:r>
            <a:endParaRPr lang="en-US" sz="2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3246"/>
            <a:ext cx="72262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8800" y="2259211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2252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30906" y="27426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8800" y="3566160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8800" y="4873109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4866084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30906" y="53565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with margin.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78800" y="6180058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30906" y="6173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30906" y="666345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groups.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81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3059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83059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Analyze Behavior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578310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purchases across categories.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83059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83059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57831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Spending patterns, segments, preferences.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83059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83059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Guide Decisions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578310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business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12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33543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94316" y="3665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Rows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713684" y="2633543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5114330" y="3665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Columns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2748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892873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demographics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details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Shopping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2367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Data: 37 values in Review Rating.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4069" y="500063"/>
            <a:ext cx="6951940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Exploratory Data Analysis (Python)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282" y="1344692"/>
            <a:ext cx="11267718" cy="59681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41314" y="5610098"/>
            <a:ext cx="2785950" cy="34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Loading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043202" y="6057398"/>
            <a:ext cx="2984062" cy="49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 datasets into Python for analysis.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2151698" y="2100962"/>
            <a:ext cx="2785950" cy="34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Initial Exploration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953586" y="2548261"/>
            <a:ext cx="2984062" cy="49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Summarize distributions and spot anomalies.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8639867" y="2100962"/>
            <a:ext cx="2814003" cy="34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Missing Data Handling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639867" y="2548261"/>
            <a:ext cx="2984063" cy="49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impute or remove gaps.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9692337" y="5610292"/>
            <a:ext cx="2785951" cy="34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Engineering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9692337" y="6057591"/>
            <a:ext cx="2984063" cy="49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and transform predictors for models.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1124069" y="7472482"/>
            <a:ext cx="12382143" cy="257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raw data to structured insights, Python was used for preparation and cleaning.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92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Analysis (SQL)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016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analysis in PostgreSQL answered key business questions.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19694"/>
            <a:ext cx="1501854" cy="15018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22458" y="4219694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522458" y="5064443"/>
            <a:ext cx="2429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Male: $157,890, Female: $75,191.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219694"/>
            <a:ext cx="1501854" cy="15018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64561" y="4219694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964561" y="5064443"/>
            <a:ext cx="2429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Gloves (3.86), Sandals (3.84), Boots (3.82).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4219694"/>
            <a:ext cx="1501854" cy="15018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406664" y="4219694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406664" y="5064443"/>
            <a:ext cx="2429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Express: $60.48, Standard: $58.46.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1448"/>
            <a:ext cx="10172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SQL Insights: Subscriptions &amp; Discounts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7203"/>
            <a:ext cx="41451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946684"/>
            <a:ext cx="6244709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954304"/>
            <a:ext cx="6228755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9057" y="4098012"/>
            <a:ext cx="1618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108841" y="4098012"/>
            <a:ext cx="1614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1053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184815" y="4098012"/>
            <a:ext cx="1618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$59.49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604623"/>
            <a:ext cx="6228755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9057" y="4748332"/>
            <a:ext cx="1618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108841" y="4748332"/>
            <a:ext cx="1614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2847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184815" y="4748332"/>
            <a:ext cx="1618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$59.87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337203"/>
            <a:ext cx="3800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599521" y="3946684"/>
            <a:ext cx="6244709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607141" y="395430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834074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952559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50.00%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607141" y="460462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834074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Sneakers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952559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49.66%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607141" y="525494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834074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Coat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952559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49.07%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3269"/>
            <a:ext cx="8694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SQL Insights: Segmentation &amp; Age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4583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6758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412813"/>
            <a:ext cx="3082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 (3116), Returning (701), New (83).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84583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6758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41281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525756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958 repeat buyers are subscribers.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84583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6758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412813"/>
            <a:ext cx="2861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Adult: $62,143, Middle-aged: $59,197.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5425"/>
            <a:ext cx="6546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1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2324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Jewelry (171)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Sunglasses (161)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Belt (161)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09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Footwear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090531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Sandals (160)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Shoes (150)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Sneakers (145)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771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Clothing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352324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Blouse (171)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Pants (171)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Shirt (169)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09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090531"/>
            <a:ext cx="6244709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Jacket (163)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Coat (161)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523" y="432078"/>
            <a:ext cx="6332220" cy="3444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94523" y="4039553"/>
            <a:ext cx="3927991" cy="490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Power BI Dashboard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1894523" y="4693682"/>
            <a:ext cx="10841355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visualization of customer behavior insights.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2689741" y="6049923"/>
            <a:ext cx="1932503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3.9K</a:t>
            </a:r>
            <a:endParaRPr lang="en-US" sz="3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691" y="5068014"/>
            <a:ext cx="2356723" cy="23567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74025" y="7572732"/>
            <a:ext cx="1963936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348770" y="6049923"/>
            <a:ext cx="1932503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$59.76</a:t>
            </a:r>
            <a:endParaRPr lang="en-US" sz="3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719" y="5068014"/>
            <a:ext cx="2356723" cy="23567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333173" y="7572732"/>
            <a:ext cx="1963936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Avg. Purchase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0007918" y="6049923"/>
            <a:ext cx="1932503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3.75</a:t>
            </a:r>
            <a:endParaRPr lang="en-US" sz="3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867" y="5068014"/>
            <a:ext cx="2356723" cy="23567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92201" y="7572732"/>
            <a:ext cx="1963936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Avg. Rating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359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Minion Pro SmBd</vt:lpstr>
      <vt:lpstr>Calibri</vt:lpstr>
      <vt:lpstr>Roboto</vt:lpstr>
      <vt:lpstr>Roboto Medium</vt:lpstr>
      <vt:lpstr>Arial</vt:lpstr>
      <vt:lpstr>Kozuka Mincho Pro 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dibya sen jal</dc:creator>
  <cp:lastModifiedBy>Microsoft account</cp:lastModifiedBy>
  <cp:revision>2</cp:revision>
  <dcterms:created xsi:type="dcterms:W3CDTF">2026-02-04T14:32:55Z</dcterms:created>
  <dcterms:modified xsi:type="dcterms:W3CDTF">2026-02-04T14:43:47Z</dcterms:modified>
</cp:coreProperties>
</file>